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2" autoAdjust="0"/>
  </p:normalViewPr>
  <p:slideViewPr>
    <p:cSldViewPr>
      <p:cViewPr varScale="1">
        <p:scale>
          <a:sx n="142" d="100"/>
          <a:sy n="142" d="100"/>
        </p:scale>
        <p:origin x="-7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9B62B5-9170-4C18-9662-D3B883C24965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8E1A43E-7CAB-4E40-BDF3-4CE899C2BD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9582"/>
            <a:ext cx="7772400" cy="1008112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 сигналов естественного отбора в локусах генома, ассоциированных с тяжестью течения 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-19 в мировых европеоидных популяциях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62994"/>
            <a:ext cx="7128792" cy="11049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Томский национальный исследовательский медицинский центр Российской академии наук, </a:t>
            </a:r>
            <a:endParaRPr lang="ru-RU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Научно-исследовательский </a:t>
            </a:r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медицинской генетики 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909010" y="2211710"/>
            <a:ext cx="716922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А.В. </a:t>
            </a:r>
            <a:r>
              <a:rPr lang="ru-RU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Бочарова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Р.А.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Корнеева, </a:t>
            </a:r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Е.А.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Трифонова, </a:t>
            </a:r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В.А.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Степанов</a:t>
            </a:r>
            <a:endParaRPr lang="ru-RU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148064" y="3795886"/>
            <a:ext cx="345638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anna.bocharova@medgenetics.ru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262" y="195486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генетиков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12-15 мая 2025 г.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32" y="4299942"/>
            <a:ext cx="1476991" cy="50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7640" y="195486"/>
            <a:ext cx="4474840" cy="5178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71950"/>
            <a:ext cx="1476991" cy="5020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1491630"/>
            <a:ext cx="8712968" cy="2520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Пандемия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года, вызванная тяжелой острой респираторной инфекцией, причиной которой являлся вирус SARS-CoV-2, серьезно повлияла на общественное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здравоохранение.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анализе смертельных исходов среди молодых пациентов, инфицированных SARS-CoV-2, было сделано предположение о существовании генетических факторов риска заболеваемости и тяжести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-19. 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Одна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актуальных задач современной генетики связана с оценкой роли действия естественного отбора на формирование структуры отдельных областей генома в современных популяциях. В процессе расселения человека по территории земного шара естественный отбор содействовал адаптации популяций к меняющимся условиям среды, накладывая отпечаток на их генофонд. Для описания адаптивной эволюции в современных популяциях человека требуется информация о локусах генома, которые были под действием положительного отбора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95486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генетиков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12-15 мая 2025 г.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56384" y="3939902"/>
            <a:ext cx="56521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данной работе проведен поиск сигналов действия отбора по кластеру полиморфных генетических маркеров, связанных с тяжестью течения COVID-19 в 10 мировых европеоидных популяциях.</a:t>
            </a:r>
          </a:p>
        </p:txBody>
      </p:sp>
    </p:spTree>
    <p:extLst>
      <p:ext uri="{BB962C8B-B14F-4D97-AF65-F5344CB8AC3E}">
        <p14:creationId xmlns:p14="http://schemas.microsoft.com/office/powerpoint/2010/main" val="28453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7640" y="195486"/>
            <a:ext cx="4474840" cy="517804"/>
          </a:xfrm>
        </p:spPr>
        <p:txBody>
          <a:bodyPr>
            <a:normAutofit/>
          </a:bodyPr>
          <a:lstStyle/>
          <a:p>
            <a:r>
              <a:rPr lang="ru-RU" sz="2000" b="1" dirty="0"/>
              <a:t>Материалы и методы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01" y="4363927"/>
            <a:ext cx="1476991" cy="5020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203598"/>
            <a:ext cx="8784976" cy="30963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Исследованы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выборки 10 популяций, представляющие разные территориальные группы европеоидного населения Евразии: русские, финны, британцы,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иберийцы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тосканцы, бенгальцы, индийцы из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Гуджарата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индийцы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телуги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пенджабцы,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ланкийские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тамилы. Материалом для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генотипирования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послужила выборка 142 индивидов, не состоящих в родстве и представляющих популяцию русских г. Томска. Средний возраст испытуемых составил 43.7 ± 8.25 года. Данные по другим мировым популяциям были взяты из международного проекта «1000 геномов».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Генетические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маркеры были выбраны на основе анализа данных 29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полногеномных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ассоциативных исследований, представленных в обновляемом каталоге «GWAS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Cataloge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национального института изучения генома человека США (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Genome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NHGRS)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метаанализов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GWAS, и был сформирован список из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SNPs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ассоциированных с таким фенотипическим признаком как тяжесть течения COVID-19 по результатам двух и более работ. Затем был разработан протокол мультиплексного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генотипирования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SNP-маркеров с помощью технологии MALDI-TOF масс-спектрометрии на генетическом анализаторе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MassARRAY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Analyzer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фирмы «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Agena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Bioscience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(США).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95486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генетиков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12-15 мая 2025 г.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4137923"/>
            <a:ext cx="5904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Оценка селективной нейтральности исследованных генетических маркеров, ассоциированных с тяжестью течения COVID-19 по 10 мировым европеоидным популяциям была проведена с помощью теста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Эвенса-Ваттерсона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(программа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Arlequin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3.1»).</a:t>
            </a:r>
          </a:p>
        </p:txBody>
      </p:sp>
    </p:spTree>
    <p:extLst>
      <p:ext uri="{BB962C8B-B14F-4D97-AF65-F5344CB8AC3E}">
        <p14:creationId xmlns:p14="http://schemas.microsoft.com/office/powerpoint/2010/main" val="427352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7640" y="195486"/>
            <a:ext cx="4474840" cy="5178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Результаты </a:t>
            </a:r>
            <a:r>
              <a:rPr lang="ru-RU" sz="2000" b="1" dirty="0"/>
              <a:t>и обсуждение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55926"/>
            <a:ext cx="1476991" cy="5020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635646"/>
            <a:ext cx="8640960" cy="216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нашей работе при анализе селективной нейтральности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маркеров отклонение от нейтральности обнаружено у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SNP: rs1123573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BCL11A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rs1405655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NR1H2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rs1612666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ELP2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rs2834161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IFNAR2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rs7023573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FREM1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rs8065800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MAPT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rs12512667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PCDH7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rs13050728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IFNAR2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Максимальное количество популяций по маркерам, которые имеют отклонение от селективной нейтральности, было обнаружено для генетического локуса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12512667 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PCDH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 популяций (финны, британцы,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иберийцы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тосканцы, индийцы из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Гуджарата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индийцы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телуги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пенджабцы,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ланкийские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тамилы), в то время как для трех маркеров было идентифицировано отклонение от селективной нейтральности только в одной популяции: для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1123573 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BCL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иберийцев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1405655 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индийцев из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Гуджарата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7023573 гена 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русских.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95486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генетиков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12-15 мая 2025 г.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3635027"/>
            <a:ext cx="6444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настоящем исследовании сигналы естественного отбора выявлены во всех 10 популяциях. Интересно, что для популяций русских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иберийцев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действие отбора имело только направленный характер, в остальных восьми популяциях показано действие двух типов отборов. В целом, более 17% изученных SNP отклоняются от гипотезы селективной нейтральности согласно результатам нашей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44792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7640" y="195486"/>
            <a:ext cx="4474840" cy="517804"/>
          </a:xfrm>
        </p:spPr>
        <p:txBody>
          <a:bodyPr>
            <a:normAutofit/>
          </a:bodyPr>
          <a:lstStyle/>
          <a:p>
            <a:r>
              <a:rPr lang="ru-RU" sz="2000" b="1" dirty="0"/>
              <a:t>Заключение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06" y="4299942"/>
            <a:ext cx="1476991" cy="5020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2571750"/>
            <a:ext cx="8784976" cy="1008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95486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 съезд Российского общества медицинских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генетиков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12-15 мая 2025 г.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2070596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Полученные результаты подтверждают роль естественного отбора в формировании генетической структуры популяций человека по генетическим маркерам, ассоциированным с тяжестью течения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-19.</a:t>
            </a:r>
          </a:p>
        </p:txBody>
      </p:sp>
    </p:spTree>
    <p:extLst>
      <p:ext uri="{BB962C8B-B14F-4D97-AF65-F5344CB8AC3E}">
        <p14:creationId xmlns:p14="http://schemas.microsoft.com/office/powerpoint/2010/main" val="795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245</Words>
  <Application>Microsoft Office PowerPoint</Application>
  <PresentationFormat>Экран (16:9)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Поиск сигналов естественного отбора в локусах генома, ассоциированных с тяжестью течения COVID-19 в мировых европеоидных популяциях</vt:lpstr>
      <vt:lpstr>Актуальность</vt:lpstr>
      <vt:lpstr>Материалы и методы</vt:lpstr>
      <vt:lpstr>Результаты и обсуждение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Бочарова Анна Владимировна</dc:creator>
  <cp:lastModifiedBy>Бочарова Анна Владимировна</cp:lastModifiedBy>
  <cp:revision>12</cp:revision>
  <dcterms:created xsi:type="dcterms:W3CDTF">2025-04-25T08:39:21Z</dcterms:created>
  <dcterms:modified xsi:type="dcterms:W3CDTF">2025-04-25T10:04:37Z</dcterms:modified>
</cp:coreProperties>
</file>